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042679" y="651308"/>
            <a:ext cx="8791575" cy="2803092"/>
          </a:xfrm>
        </p:spPr>
        <p:txBody>
          <a:bodyPr/>
          <a:lstStyle/>
          <a:p>
            <a:r>
              <a:rPr lang="hu-HU" dirty="0" smtClean="0"/>
              <a:t>Az informatika terem rendje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04133" y="3205018"/>
            <a:ext cx="8791575" cy="1249218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Az informatika terem rendje minden tanulóra nézve kötelezően előírja azokat a szabályokat, amelyeket be kell tartani!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00209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2" y="618518"/>
            <a:ext cx="10002982" cy="5638936"/>
          </a:xfrm>
        </p:spPr>
      </p:pic>
    </p:spTree>
    <p:extLst>
      <p:ext uri="{BB962C8B-B14F-4D97-AF65-F5344CB8AC3E}">
        <p14:creationId xmlns:p14="http://schemas.microsoft.com/office/powerpoint/2010/main" val="405766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323274"/>
            <a:ext cx="9905999" cy="638232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</a:t>
            </a:r>
            <a:r>
              <a:rPr lang="hu-HU" sz="2800" dirty="0"/>
              <a:t>számítástechnikai teremben csak tanári felügyelettel lehet </a:t>
            </a:r>
            <a:r>
              <a:rPr lang="hu-HU" sz="2800" dirty="0" smtClean="0"/>
              <a:t>  tartózkodni</a:t>
            </a:r>
            <a:r>
              <a:rPr lang="hu-HU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</a:t>
            </a:r>
            <a:r>
              <a:rPr lang="hu-HU" sz="2800" dirty="0"/>
              <a:t>számítógépet bekapcsolni és kikapcsolni csak a tanár engedélyével szabad.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</a:t>
            </a:r>
            <a:r>
              <a:rPr lang="hu-HU" sz="2800" dirty="0"/>
              <a:t>számítógépek érzékeny berendezések, ezért különösen ügyelj a rendre és a tisztaságra!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Kabátot</a:t>
            </a:r>
            <a:r>
              <a:rPr lang="hu-HU" sz="2800" dirty="0"/>
              <a:t>, </a:t>
            </a:r>
            <a:r>
              <a:rPr lang="hu-HU" sz="2800" dirty="0" smtClean="0"/>
              <a:t>az órához felesleges felszerelést </a:t>
            </a:r>
            <a:r>
              <a:rPr lang="hu-HU" sz="2800" dirty="0"/>
              <a:t>a terembe ne vigyél be!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</a:t>
            </a:r>
            <a:r>
              <a:rPr lang="hu-HU" sz="2800" dirty="0"/>
              <a:t>teremben enni, inni nem szabad!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</a:t>
            </a:r>
            <a:r>
              <a:rPr lang="hu-HU" sz="2800" dirty="0"/>
              <a:t>számítógéphez csatlakozó vezetékeket kihúzni, bedugni szigorúan tilos!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Bármilyen </a:t>
            </a:r>
            <a:r>
              <a:rPr lang="hu-HU" sz="2800" dirty="0"/>
              <a:t>hibát észlelsz, szólj a tanárodnak, a hiba kijavításával ne kísérletezz</a:t>
            </a:r>
            <a:r>
              <a:rPr lang="hu-HU" sz="28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Tiszteld társaid munkáját, más munkáját ne töröld le!</a:t>
            </a:r>
            <a:endParaRPr 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824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1632" y="341427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hu-HU" b="1" u="sng" dirty="0" smtClean="0"/>
              <a:t/>
            </a:r>
            <a:br>
              <a:rPr lang="hu-HU" b="1" u="sng" dirty="0" smtClean="0"/>
            </a:br>
            <a:r>
              <a:rPr lang="hu-HU" b="1" u="sng" dirty="0"/>
              <a:t/>
            </a:r>
            <a:br>
              <a:rPr lang="hu-HU" b="1" u="sng" dirty="0"/>
            </a:br>
            <a:r>
              <a:rPr lang="hu-HU" b="1" u="sng" dirty="0" smtClean="0"/>
              <a:t/>
            </a:r>
            <a:br>
              <a:rPr lang="hu-HU" b="1" u="sng" dirty="0" smtClean="0"/>
            </a:br>
            <a:r>
              <a:rPr lang="hu-HU" b="1" u="sng" dirty="0"/>
              <a:t/>
            </a:r>
            <a:br>
              <a:rPr lang="hu-HU" b="1" u="sng" dirty="0"/>
            </a:br>
            <a:r>
              <a:rPr lang="hu-HU" b="1" u="sng" dirty="0" smtClean="0"/>
              <a:t>Veszélyforrások</a:t>
            </a:r>
            <a:r>
              <a:rPr lang="hu-HU" b="1" u="sng" dirty="0"/>
              <a:t>: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 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64145" y="2142837"/>
            <a:ext cx="629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 smtClean="0"/>
              <a:t>Áramütés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/>
              <a:t>(Elektromos) </a:t>
            </a:r>
            <a:r>
              <a:rPr lang="hu-HU" sz="3600" dirty="0" smtClean="0"/>
              <a:t>tűz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 smtClean="0"/>
              <a:t>Fegyelmezettlen viselkedés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74522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674255"/>
            <a:ext cx="9905999" cy="5116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/>
              <a:t>Áramütés elkerülése érdekében:</a:t>
            </a:r>
          </a:p>
          <a:p>
            <a:pPr marL="0" indent="0">
              <a:buNone/>
            </a:pPr>
            <a:endParaRPr lang="hu-HU" sz="2800" dirty="0"/>
          </a:p>
          <a:p>
            <a:r>
              <a:rPr lang="hu-HU" sz="2800" dirty="0" smtClean="0"/>
              <a:t>Tilos </a:t>
            </a:r>
            <a:r>
              <a:rPr lang="hu-HU" sz="2800" dirty="0"/>
              <a:t>a számítógép házát felnyitni, abba belenyúlni, bármit beledobni!</a:t>
            </a:r>
          </a:p>
          <a:p>
            <a:r>
              <a:rPr lang="hu-HU" sz="2800" dirty="0" smtClean="0"/>
              <a:t>Diákok </a:t>
            </a:r>
            <a:r>
              <a:rPr lang="hu-HU" sz="2800" dirty="0"/>
              <a:t>a számítógép külső csatlakozóit csak tanári engedéllyel és felügyelete mellett csatlakoztathatják, vagy húzhatják szét.</a:t>
            </a:r>
          </a:p>
          <a:p>
            <a:r>
              <a:rPr lang="hu-HU" sz="2800" dirty="0" smtClean="0"/>
              <a:t>A </a:t>
            </a:r>
            <a:r>
              <a:rPr lang="hu-HU" sz="2800" dirty="0"/>
              <a:t>terem hálózati </a:t>
            </a:r>
            <a:r>
              <a:rPr lang="hu-HU" sz="2800" dirty="0" err="1"/>
              <a:t>főkapcsolójának</a:t>
            </a:r>
            <a:r>
              <a:rPr lang="hu-HU" sz="2800" dirty="0"/>
              <a:t> helyét mindenkinek ismernie kell, de azt diák csak tanári engedéllyel kapcsolhatja föl, illetve le.</a:t>
            </a:r>
          </a:p>
          <a:p>
            <a:pPr marL="0" indent="0">
              <a:buNone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1429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93486" y="2541774"/>
            <a:ext cx="9905998" cy="147857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073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Áramkör</Template>
  <TotalTime>56</TotalTime>
  <Words>186</Words>
  <Application>Microsoft Office PowerPoint</Application>
  <PresentationFormat>Szélesvásznú</PresentationFormat>
  <Paragraphs>20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Áramkör</vt:lpstr>
      <vt:lpstr>Az informatika terem rendje </vt:lpstr>
      <vt:lpstr>PowerPoint-bemutató</vt:lpstr>
      <vt:lpstr>PowerPoint-bemutató</vt:lpstr>
      <vt:lpstr>    Veszélyforrások:    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Teplán Attila</dc:creator>
  <cp:lastModifiedBy>Teplán Attila</cp:lastModifiedBy>
  <cp:revision>5</cp:revision>
  <dcterms:created xsi:type="dcterms:W3CDTF">2021-09-04T18:30:19Z</dcterms:created>
  <dcterms:modified xsi:type="dcterms:W3CDTF">2021-09-04T19:26:40Z</dcterms:modified>
</cp:coreProperties>
</file>